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20" r:id="rId1"/>
    <p:sldMasterId id="2147484668" r:id="rId2"/>
    <p:sldMasterId id="2147484680" r:id="rId3"/>
  </p:sldMasterIdLst>
  <p:notesMasterIdLst>
    <p:notesMasterId r:id="rId11"/>
  </p:notesMasterIdLst>
  <p:sldIdLst>
    <p:sldId id="256" r:id="rId4"/>
    <p:sldId id="258" r:id="rId5"/>
    <p:sldId id="257" r:id="rId6"/>
    <p:sldId id="262" r:id="rId7"/>
    <p:sldId id="263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ie Halen" initials="BH" lastIdx="10" clrIdx="0">
    <p:extLst>
      <p:ext uri="{19B8F6BF-5375-455C-9EA6-DF929625EA0E}">
        <p15:presenceInfo xmlns:p15="http://schemas.microsoft.com/office/powerpoint/2012/main" userId="Bernie Halen" providerId="None"/>
      </p:ext>
    </p:extLst>
  </p:cmAuthor>
  <p:cmAuthor id="2" name="Nelson, Devon" initials="ND" lastIdx="3" clrIdx="1">
    <p:extLst>
      <p:ext uri="{19B8F6BF-5375-455C-9EA6-DF929625EA0E}">
        <p15:presenceInfo xmlns:p15="http://schemas.microsoft.com/office/powerpoint/2012/main" userId="Nelson, Dev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6" d="100"/>
          <a:sy n="76" d="100"/>
        </p:scale>
        <p:origin x="72" y="38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5T14:45:26.765" idx="3">
    <p:pos x="202" y="202"/>
    <p:text>Did you take this photo during a cruise on Lake Michigan? The skyline is impressive.</p:text>
    <p:extLst>
      <p:ext uri="{C676402C-5697-4E1C-873F-D02D1690AC5C}">
        <p15:threadingInfo xmlns:p15="http://schemas.microsoft.com/office/powerpoint/2012/main" timeZoneBias="300"/>
      </p:ext>
    </p:extLst>
  </p:cm>
  <p:cm authorId="2" dt="2019-06-23T14:53:44.717" idx="1">
    <p:pos x="202" y="298"/>
    <p:text>When I was in Chicago this past summer, I took a sightseeing cruise that began on the Chicao River and then went out on Lake Michigan.</p:text>
    <p:extLst>
      <p:ext uri="{C676402C-5697-4E1C-873F-D02D1690AC5C}">
        <p15:threadingInfo xmlns:p15="http://schemas.microsoft.com/office/powerpoint/2012/main" timeZoneBias="240">
          <p15:parentCm authorId="1" idx="3"/>
        </p15:threadingInfo>
      </p:ext>
    </p:extLst>
  </p:cm>
  <p:cm authorId="2" dt="2019-06-23T14:54:18.727" idx="2">
    <p:pos x="394" y="394"/>
    <p:text>Your comments and modifications are great, Bernie. I really appreciate the work you did to improve my slides.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5T14:49:04.524" idx="5">
    <p:pos x="10" y="10"/>
    <p:text>I converted your Slide 2 text to SmartArt.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5T14:57:21.554" idx="8">
    <p:pos x="10" y="10"/>
    <p:text>I added two slides showing Navy Pier. Which one do you prefer?</p:text>
    <p:extLst>
      <p:ext uri="{C676402C-5697-4E1C-873F-D02D1690AC5C}">
        <p15:threadingInfo xmlns:p15="http://schemas.microsoft.com/office/powerpoint/2012/main" timeZoneBias="300"/>
      </p:ext>
    </p:extLst>
  </p:cm>
  <p:cm authorId="2" dt="2019-06-23T14:58:05.951" idx="3">
    <p:pos x="10" y="106"/>
    <p:text>I chose Slide 4 because it displayed more buildings and attractions.</p:text>
    <p:extLst>
      <p:ext uri="{C676402C-5697-4E1C-873F-D02D1690AC5C}">
        <p15:threadingInfo xmlns:p15="http://schemas.microsoft.com/office/powerpoint/2012/main" timeZoneBias="240">
          <p15:parentCm authorId="1" idx="8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5T14:58:22.775" idx="10">
    <p:pos x="10" y="10"/>
    <p:text>Dinner and sightseeing cruises are popular summertime attractions.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61D62D-A295-41B3-9F68-1BFD7851DAC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FECDD28-787D-4151-8F72-AB249DF0B0C6}">
      <dgm:prSet/>
      <dgm:spPr/>
      <dgm:t>
        <a:bodyPr/>
        <a:lstStyle/>
        <a:p>
          <a:pPr rtl="0"/>
          <a:r>
            <a:rPr lang="fr-FR" baseline="0"/>
            <a:t>Third largest city in United States</a:t>
          </a:r>
          <a:endParaRPr lang="en-US"/>
        </a:p>
      </dgm:t>
    </dgm:pt>
    <dgm:pt modelId="{56AEAF9B-7E07-45C3-BA4E-8C36C2DACB1C}" type="parTrans" cxnId="{27C32E05-4502-4544-8A6D-FFE9034AB551}">
      <dgm:prSet/>
      <dgm:spPr/>
      <dgm:t>
        <a:bodyPr/>
        <a:lstStyle/>
        <a:p>
          <a:endParaRPr lang="en-US"/>
        </a:p>
      </dgm:t>
    </dgm:pt>
    <dgm:pt modelId="{536A8B96-7B42-4007-8526-21EB0F645CAB}" type="sibTrans" cxnId="{27C32E05-4502-4544-8A6D-FFE9034AB551}">
      <dgm:prSet/>
      <dgm:spPr/>
      <dgm:t>
        <a:bodyPr/>
        <a:lstStyle/>
        <a:p>
          <a:endParaRPr lang="en-US"/>
        </a:p>
      </dgm:t>
    </dgm:pt>
    <dgm:pt modelId="{182D20D6-0DAE-4BC3-8E7E-9D54C9A9F82D}">
      <dgm:prSet/>
      <dgm:spPr/>
      <dgm:t>
        <a:bodyPr/>
        <a:lstStyle/>
        <a:p>
          <a:pPr rtl="0"/>
          <a:r>
            <a:rPr lang="en-US" baseline="0"/>
            <a:t>Incorporated in 1865</a:t>
          </a:r>
          <a:endParaRPr lang="en-US"/>
        </a:p>
      </dgm:t>
    </dgm:pt>
    <dgm:pt modelId="{40438938-8269-42BA-9F10-01E7F5A3053D}" type="parTrans" cxnId="{149254E3-43E7-4E4B-AD01-0794A8D49337}">
      <dgm:prSet/>
      <dgm:spPr/>
      <dgm:t>
        <a:bodyPr/>
        <a:lstStyle/>
        <a:p>
          <a:endParaRPr lang="en-US"/>
        </a:p>
      </dgm:t>
    </dgm:pt>
    <dgm:pt modelId="{281B5A2D-0767-4145-B46C-C0DE3EA6F590}" type="sibTrans" cxnId="{149254E3-43E7-4E4B-AD01-0794A8D49337}">
      <dgm:prSet/>
      <dgm:spPr/>
      <dgm:t>
        <a:bodyPr/>
        <a:lstStyle/>
        <a:p>
          <a:endParaRPr lang="en-US"/>
        </a:p>
      </dgm:t>
    </dgm:pt>
    <dgm:pt modelId="{7E542546-642E-46E7-A054-1B02BCC66CB8}">
      <dgm:prSet/>
      <dgm:spPr/>
      <dgm:t>
        <a:bodyPr/>
        <a:lstStyle/>
        <a:p>
          <a:pPr rtl="0"/>
          <a:r>
            <a:rPr lang="en-US" baseline="0"/>
            <a:t>World’s first skyscraper built in 1885</a:t>
          </a:r>
          <a:endParaRPr lang="en-US"/>
        </a:p>
      </dgm:t>
    </dgm:pt>
    <dgm:pt modelId="{423C9A18-0BCA-46C0-9535-B8183D41BFEE}" type="parTrans" cxnId="{8D13FF48-EDF0-4A93-AD80-0234E311148A}">
      <dgm:prSet/>
      <dgm:spPr/>
      <dgm:t>
        <a:bodyPr/>
        <a:lstStyle/>
        <a:p>
          <a:endParaRPr lang="en-US"/>
        </a:p>
      </dgm:t>
    </dgm:pt>
    <dgm:pt modelId="{DD221F5C-09B2-4EE1-8568-6B8FDDAB5B35}" type="sibTrans" cxnId="{8D13FF48-EDF0-4A93-AD80-0234E311148A}">
      <dgm:prSet/>
      <dgm:spPr/>
      <dgm:t>
        <a:bodyPr/>
        <a:lstStyle/>
        <a:p>
          <a:endParaRPr lang="en-US"/>
        </a:p>
      </dgm:t>
    </dgm:pt>
    <dgm:pt modelId="{90024CE8-E9D7-4E71-B268-615470A2EC2E}" type="pres">
      <dgm:prSet presAssocID="{5061D62D-A295-41B3-9F68-1BFD7851DAC7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03330586-8D64-45DD-9545-182311E30C2C}" type="pres">
      <dgm:prSet presAssocID="{1FECDD28-787D-4151-8F72-AB249DF0B0C6}" presName="horFlow" presStyleCnt="0"/>
      <dgm:spPr/>
    </dgm:pt>
    <dgm:pt modelId="{3D584611-91D5-4E7B-BFFB-302E7C3A2039}" type="pres">
      <dgm:prSet presAssocID="{1FECDD28-787D-4151-8F72-AB249DF0B0C6}" presName="bigChev" presStyleLbl="node1" presStyleIdx="0" presStyleCnt="3"/>
      <dgm:spPr/>
    </dgm:pt>
    <dgm:pt modelId="{523E4187-E6E0-4983-B795-59F3B1B7A6A2}" type="pres">
      <dgm:prSet presAssocID="{1FECDD28-787D-4151-8F72-AB249DF0B0C6}" presName="vSp" presStyleCnt="0"/>
      <dgm:spPr/>
    </dgm:pt>
    <dgm:pt modelId="{690606F6-487C-4728-80E5-D3ABA8004718}" type="pres">
      <dgm:prSet presAssocID="{182D20D6-0DAE-4BC3-8E7E-9D54C9A9F82D}" presName="horFlow" presStyleCnt="0"/>
      <dgm:spPr/>
    </dgm:pt>
    <dgm:pt modelId="{AEC3A186-0D2F-49EA-9BCD-C1915A954871}" type="pres">
      <dgm:prSet presAssocID="{182D20D6-0DAE-4BC3-8E7E-9D54C9A9F82D}" presName="bigChev" presStyleLbl="node1" presStyleIdx="1" presStyleCnt="3"/>
      <dgm:spPr/>
    </dgm:pt>
    <dgm:pt modelId="{F595BB90-87AF-4532-B2FA-F49FAEC4FE08}" type="pres">
      <dgm:prSet presAssocID="{182D20D6-0DAE-4BC3-8E7E-9D54C9A9F82D}" presName="vSp" presStyleCnt="0"/>
      <dgm:spPr/>
    </dgm:pt>
    <dgm:pt modelId="{530C2ABA-464A-45AF-91B8-FC8DEC328F0D}" type="pres">
      <dgm:prSet presAssocID="{7E542546-642E-46E7-A054-1B02BCC66CB8}" presName="horFlow" presStyleCnt="0"/>
      <dgm:spPr/>
    </dgm:pt>
    <dgm:pt modelId="{8866AC51-3CF7-429B-9331-79F7B4C67469}" type="pres">
      <dgm:prSet presAssocID="{7E542546-642E-46E7-A054-1B02BCC66CB8}" presName="bigChev" presStyleLbl="node1" presStyleIdx="2" presStyleCnt="3"/>
      <dgm:spPr/>
    </dgm:pt>
  </dgm:ptLst>
  <dgm:cxnLst>
    <dgm:cxn modelId="{27C32E05-4502-4544-8A6D-FFE9034AB551}" srcId="{5061D62D-A295-41B3-9F68-1BFD7851DAC7}" destId="{1FECDD28-787D-4151-8F72-AB249DF0B0C6}" srcOrd="0" destOrd="0" parTransId="{56AEAF9B-7E07-45C3-BA4E-8C36C2DACB1C}" sibTransId="{536A8B96-7B42-4007-8526-21EB0F645CAB}"/>
    <dgm:cxn modelId="{8D13FF48-EDF0-4A93-AD80-0234E311148A}" srcId="{5061D62D-A295-41B3-9F68-1BFD7851DAC7}" destId="{7E542546-642E-46E7-A054-1B02BCC66CB8}" srcOrd="2" destOrd="0" parTransId="{423C9A18-0BCA-46C0-9535-B8183D41BFEE}" sibTransId="{DD221F5C-09B2-4EE1-8568-6B8FDDAB5B35}"/>
    <dgm:cxn modelId="{0E358F4A-4D01-4685-93C3-3372DCA2409D}" type="presOf" srcId="{5061D62D-A295-41B3-9F68-1BFD7851DAC7}" destId="{90024CE8-E9D7-4E71-B268-615470A2EC2E}" srcOrd="0" destOrd="0" presId="urn:microsoft.com/office/officeart/2005/8/layout/lProcess3"/>
    <dgm:cxn modelId="{7D456890-5130-4C21-99D9-EEF42430CBEB}" type="presOf" srcId="{182D20D6-0DAE-4BC3-8E7E-9D54C9A9F82D}" destId="{AEC3A186-0D2F-49EA-9BCD-C1915A954871}" srcOrd="0" destOrd="0" presId="urn:microsoft.com/office/officeart/2005/8/layout/lProcess3"/>
    <dgm:cxn modelId="{2973BDD1-B299-4D59-AEAD-83B2BB54E314}" type="presOf" srcId="{7E542546-642E-46E7-A054-1B02BCC66CB8}" destId="{8866AC51-3CF7-429B-9331-79F7B4C67469}" srcOrd="0" destOrd="0" presId="urn:microsoft.com/office/officeart/2005/8/layout/lProcess3"/>
    <dgm:cxn modelId="{149254E3-43E7-4E4B-AD01-0794A8D49337}" srcId="{5061D62D-A295-41B3-9F68-1BFD7851DAC7}" destId="{182D20D6-0DAE-4BC3-8E7E-9D54C9A9F82D}" srcOrd="1" destOrd="0" parTransId="{40438938-8269-42BA-9F10-01E7F5A3053D}" sibTransId="{281B5A2D-0767-4145-B46C-C0DE3EA6F590}"/>
    <dgm:cxn modelId="{57E579FE-252B-47E6-AF75-18705BFEEAFB}" type="presOf" srcId="{1FECDD28-787D-4151-8F72-AB249DF0B0C6}" destId="{3D584611-91D5-4E7B-BFFB-302E7C3A2039}" srcOrd="0" destOrd="0" presId="urn:microsoft.com/office/officeart/2005/8/layout/lProcess3"/>
    <dgm:cxn modelId="{402A1D60-4CF3-46F5-AB05-89E6FA39F9C2}" type="presParOf" srcId="{90024CE8-E9D7-4E71-B268-615470A2EC2E}" destId="{03330586-8D64-45DD-9545-182311E30C2C}" srcOrd="0" destOrd="0" presId="urn:microsoft.com/office/officeart/2005/8/layout/lProcess3"/>
    <dgm:cxn modelId="{A7591A1D-A53F-4460-8931-0A43A5FF3D77}" type="presParOf" srcId="{03330586-8D64-45DD-9545-182311E30C2C}" destId="{3D584611-91D5-4E7B-BFFB-302E7C3A2039}" srcOrd="0" destOrd="0" presId="urn:microsoft.com/office/officeart/2005/8/layout/lProcess3"/>
    <dgm:cxn modelId="{00A9A321-2C97-4B62-A608-F09B21FA4A7C}" type="presParOf" srcId="{90024CE8-E9D7-4E71-B268-615470A2EC2E}" destId="{523E4187-E6E0-4983-B795-59F3B1B7A6A2}" srcOrd="1" destOrd="0" presId="urn:microsoft.com/office/officeart/2005/8/layout/lProcess3"/>
    <dgm:cxn modelId="{6E8FBF5E-9581-429E-94A3-ECB03081E748}" type="presParOf" srcId="{90024CE8-E9D7-4E71-B268-615470A2EC2E}" destId="{690606F6-487C-4728-80E5-D3ABA8004718}" srcOrd="2" destOrd="0" presId="urn:microsoft.com/office/officeart/2005/8/layout/lProcess3"/>
    <dgm:cxn modelId="{04DF68F5-3F56-4768-93F2-2973379E4984}" type="presParOf" srcId="{690606F6-487C-4728-80E5-D3ABA8004718}" destId="{AEC3A186-0D2F-49EA-9BCD-C1915A954871}" srcOrd="0" destOrd="0" presId="urn:microsoft.com/office/officeart/2005/8/layout/lProcess3"/>
    <dgm:cxn modelId="{F03264FF-90E9-4362-86A6-6290823FC370}" type="presParOf" srcId="{90024CE8-E9D7-4E71-B268-615470A2EC2E}" destId="{F595BB90-87AF-4532-B2FA-F49FAEC4FE08}" srcOrd="3" destOrd="0" presId="urn:microsoft.com/office/officeart/2005/8/layout/lProcess3"/>
    <dgm:cxn modelId="{283FE5C5-5AA5-43C3-B442-E58C28779E38}" type="presParOf" srcId="{90024CE8-E9D7-4E71-B268-615470A2EC2E}" destId="{530C2ABA-464A-45AF-91B8-FC8DEC328F0D}" srcOrd="4" destOrd="0" presId="urn:microsoft.com/office/officeart/2005/8/layout/lProcess3"/>
    <dgm:cxn modelId="{7AA16079-C59B-40EA-8E64-4AED2B814B0B}" type="presParOf" srcId="{530C2ABA-464A-45AF-91B8-FC8DEC328F0D}" destId="{8866AC51-3CF7-429B-9331-79F7B4C67469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584611-91D5-4E7B-BFFB-302E7C3A2039}">
      <dsp:nvSpPr>
        <dsp:cNvPr id="0" name=""/>
        <dsp:cNvSpPr/>
      </dsp:nvSpPr>
      <dsp:spPr>
        <a:xfrm>
          <a:off x="189923" y="2545"/>
          <a:ext cx="4306452" cy="17225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baseline="0"/>
            <a:t>Third largest city in United States</a:t>
          </a:r>
          <a:endParaRPr lang="en-US" sz="3600" kern="1200"/>
        </a:p>
      </dsp:txBody>
      <dsp:txXfrm>
        <a:off x="1051213" y="2545"/>
        <a:ext cx="2583872" cy="1722580"/>
      </dsp:txXfrm>
    </dsp:sp>
    <dsp:sp modelId="{AEC3A186-0D2F-49EA-9BCD-C1915A954871}">
      <dsp:nvSpPr>
        <dsp:cNvPr id="0" name=""/>
        <dsp:cNvSpPr/>
      </dsp:nvSpPr>
      <dsp:spPr>
        <a:xfrm>
          <a:off x="189923" y="1966287"/>
          <a:ext cx="4306452" cy="17225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baseline="0"/>
            <a:t>Incorporated in 1865</a:t>
          </a:r>
          <a:endParaRPr lang="en-US" sz="3600" kern="1200"/>
        </a:p>
      </dsp:txBody>
      <dsp:txXfrm>
        <a:off x="1051213" y="1966287"/>
        <a:ext cx="2583872" cy="1722580"/>
      </dsp:txXfrm>
    </dsp:sp>
    <dsp:sp modelId="{8866AC51-3CF7-429B-9331-79F7B4C67469}">
      <dsp:nvSpPr>
        <dsp:cNvPr id="0" name=""/>
        <dsp:cNvSpPr/>
      </dsp:nvSpPr>
      <dsp:spPr>
        <a:xfrm>
          <a:off x="189923" y="3930029"/>
          <a:ext cx="4306452" cy="17225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baseline="0"/>
            <a:t>World’s first skyscraper built in 1885</a:t>
          </a:r>
          <a:endParaRPr lang="en-US" sz="3600" kern="1200"/>
        </a:p>
      </dsp:txBody>
      <dsp:txXfrm>
        <a:off x="1051213" y="3930029"/>
        <a:ext cx="2583872" cy="1722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mp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294FB-F274-435D-8EA3-6B9A971AB0E0}" type="datetimeFigureOut">
              <a:rPr lang="en-US" smtClean="0"/>
              <a:t>6/23/2019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DF060C-CAD2-4A8B-937B-DBD07F299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6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0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39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292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accent1"/>
                </a:solidFill>
              </a:defRPr>
            </a:lvl1pPr>
          </a:lstStyle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681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79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21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23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8608" userDrawn="1">
          <p15:clr>
            <a:srgbClr val="FBAE40"/>
          </p15:clr>
        </p15:guide>
        <p15:guide id="3" pos="645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43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9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47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6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929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22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79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29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8608" userDrawn="1">
          <p15:clr>
            <a:srgbClr val="FBAE40"/>
          </p15:clr>
        </p15:guide>
        <p15:guide id="3" pos="645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560278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0663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29335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007416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613763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58584"/>
      </p:ext>
    </p:extLst>
  </p:cSld>
  <p:clrMapOvr>
    <a:masterClrMapping/>
  </p:clrMapOvr>
  <p:hf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1184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1013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027449"/>
      </p:ext>
    </p:extLst>
  </p:cSld>
  <p:clrMapOvr>
    <a:masterClrMapping/>
  </p:clrMapOvr>
  <p:hf hdr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471607"/>
      </p:ext>
    </p:extLst>
  </p:cSld>
  <p:clrMapOvr>
    <a:masterClrMapping/>
  </p:clrMapOvr>
  <p:hf hdr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631967"/>
      </p:ext>
    </p:extLst>
  </p:cSld>
  <p:clrMapOvr>
    <a:masterClrMapping/>
  </p:clrMapOvr>
  <p:hf hdr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7310365"/>
      </p:ext>
    </p:extLst>
  </p:cSld>
  <p:clrMapOvr>
    <a:masterClrMapping/>
  </p:clrMapOvr>
  <p:hf hdr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241746"/>
      </p:ext>
    </p:extLst>
  </p:cSld>
  <p:clrMapOvr>
    <a:masterClrMapping/>
  </p:clrMapOvr>
  <p:hf hdr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2820422"/>
      </p:ext>
    </p:extLst>
  </p:cSld>
  <p:clrMapOvr>
    <a:masterClrMapping/>
  </p:clrMapOvr>
  <p:hf hdr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16050"/>
      </p:ext>
    </p:extLst>
  </p:cSld>
  <p:clrMapOvr>
    <a:masterClrMapping/>
  </p:clrMapOvr>
  <p:hf hdr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351615"/>
      </p:ext>
    </p:extLst>
  </p:cSld>
  <p:clrMapOvr>
    <a:masterClrMapping/>
  </p:clrMapOvr>
  <p:hf hdr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425540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581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41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1901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40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251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4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96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  <p:hf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3776" userDrawn="1">
          <p15:clr>
            <a:srgbClr val="F26B43"/>
          </p15:clr>
        </p15:guide>
        <p15:guide id="7" pos="640" userDrawn="1">
          <p15:clr>
            <a:srgbClr val="F26B43"/>
          </p15:clr>
        </p15:guide>
        <p15:guide id="8" pos="9600" userDrawn="1">
          <p15:clr>
            <a:srgbClr val="F26B43"/>
          </p15:clr>
        </p15:guide>
        <p15:guide id="9" pos="4352" userDrawn="1">
          <p15:clr>
            <a:srgbClr val="F26B43"/>
          </p15:clr>
        </p15:guide>
        <p15:guide id="10" pos="2832" userDrawn="1">
          <p15:clr>
            <a:srgbClr val="F26B43"/>
          </p15:clr>
        </p15:guide>
        <p15:guide id="11" pos="480" userDrawn="1">
          <p15:clr>
            <a:srgbClr val="F26B43"/>
          </p15:clr>
        </p15:guide>
        <p15:guide id="12" orient="horz" pos="432" userDrawn="1">
          <p15:clr>
            <a:srgbClr val="F26B43"/>
          </p15:clr>
        </p15:guide>
        <p15:guide id="13" pos="7200" userDrawn="1">
          <p15:clr>
            <a:srgbClr val="F26B43"/>
          </p15:clr>
        </p15:guide>
        <p15:guide id="14" pos="3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E23866B-D8D9-4309-90BE-CBFA9D74A9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3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81" r:id="rId1"/>
    <p:sldLayoutId id="2147484682" r:id="rId2"/>
    <p:sldLayoutId id="2147484683" r:id="rId3"/>
    <p:sldLayoutId id="2147484684" r:id="rId4"/>
    <p:sldLayoutId id="2147484685" r:id="rId5"/>
    <p:sldLayoutId id="2147484686" r:id="rId6"/>
    <p:sldLayoutId id="2147484687" r:id="rId7"/>
    <p:sldLayoutId id="2147484688" r:id="rId8"/>
    <p:sldLayoutId id="2147484689" r:id="rId9"/>
    <p:sldLayoutId id="2147484690" r:id="rId10"/>
    <p:sldLayoutId id="2147484691" r:id="rId11"/>
    <p:sldLayoutId id="2147484692" r:id="rId12"/>
    <p:sldLayoutId id="2147484693" r:id="rId13"/>
    <p:sldLayoutId id="2147484694" r:id="rId14"/>
    <p:sldLayoutId id="2147484695" r:id="rId15"/>
    <p:sldLayoutId id="2147484696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tmp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Relationship Id="rId4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6386" y="0"/>
            <a:ext cx="7274814" cy="3255264"/>
          </a:xfrm>
        </p:spPr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Chicago Landmarks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0685" y="5537927"/>
            <a:ext cx="7793915" cy="706355"/>
          </a:xfrm>
        </p:spPr>
        <p:txBody>
          <a:bodyPr>
            <a:noAutofit/>
          </a:bodyPr>
          <a:lstStyle/>
          <a:p>
            <a:r>
              <a:rPr 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Historical</a:t>
            </a:r>
            <a:r>
              <a:rPr lang="en-US" sz="2400" b="1" spc="5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sites, skyscrapers, and cultural institutions</a:t>
            </a:r>
            <a:endParaRPr lang="en-US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422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/>
              <a:t> Windy City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4614330"/>
              </p:ext>
            </p:extLst>
          </p:nvPr>
        </p:nvGraphicFramePr>
        <p:xfrm>
          <a:off x="5410201" y="569066"/>
          <a:ext cx="4686299" cy="5655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5C5FB7A-0A0A-466D-A27D-BD3A6BE98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FF4985F-9D68-4986-AB15-990C9DB4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FE162DA-9A02-4F13-86AE-E38AEE06E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Picture 7" descr="A picture containing indoor, table, stationary, cake&#10;&#10;Description automatically generated">
            <a:extLst>
              <a:ext uri="{FF2B5EF4-FFF2-40B4-BE49-F238E27FC236}">
                <a16:creationId xmlns:a16="http://schemas.microsoft.com/office/drawing/2014/main" id="{46DEE4D0-3E88-4598-90B5-7553A38B58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222" y="1911093"/>
            <a:ext cx="3535986" cy="360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8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Marina</a:t>
            </a:r>
            <a:r>
              <a:rPr lang="en-US"/>
              <a:t> City towers have been featured in many movies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94198" y="1049012"/>
            <a:ext cx="6373368" cy="4759976"/>
          </a:xfrm>
        </p:spPr>
      </p:pic>
      <p:sp>
        <p:nvSpPr>
          <p:cNvPr id="14" name="Content Placeholder 1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382A0C-3A3B-4192-AF01-76FA8FB8E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E2402-9A06-415E-B63C-DF2CFCA33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9C9AE-8EF3-4E82-84E7-08CB7E118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91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Garfield Park Conservatory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52247" y="1489842"/>
            <a:ext cx="6259457" cy="4171951"/>
          </a:xfrm>
        </p:spPr>
      </p:pic>
      <p:sp>
        <p:nvSpPr>
          <p:cNvPr id="2" name="Content Placeholder 1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100" dirty="0">
                <a:solidFill>
                  <a:srgbClr val="0070C0"/>
                </a:solidFill>
              </a:rPr>
              <a:t>Opened in 1874 and is a botanical treasure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93492-1AFB-4AF5-A2F8-D37AD7F1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A3744-7084-4E7E-BB67-124A995FF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A41772-F8FE-4F4C-A11C-7E2D2A5A8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4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51" y="400050"/>
            <a:ext cx="7829549" cy="592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53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Navy Pier is known for its Ferris wheel, fireworks, attractions, and restaurants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6F3BB-74BE-4E93-8E5A-62594EBF8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69CFF-FC8C-47F2-9DBF-21C13DBDF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CF3BF-A68A-4C99-8C91-0D2B2EE4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55" y="2286000"/>
            <a:ext cx="630107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6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Evening cruises offer spectacular views of the city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3352800"/>
            <a:ext cx="4428971" cy="2735262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367338" y="522202"/>
            <a:ext cx="4428971" cy="2689225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3570F8-7DEE-45CB-8FB1-88542EDF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31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9A2FAA-4AB8-4EC3-B4D1-E990F7807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Chi-town Summer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BDD4E0-34CE-4C5A-9DED-323335E9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3866B-D8D9-4309-90BE-CBFA9D74A9D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5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B2135"/>
      </a:dk2>
      <a:lt2>
        <a:srgbClr val="F4EFDF"/>
      </a:lt2>
      <a:accent1>
        <a:srgbClr val="33A485"/>
      </a:accent1>
      <a:accent2>
        <a:srgbClr val="EC6E39"/>
      </a:accent2>
      <a:accent3>
        <a:srgbClr val="D5A52C"/>
      </a:accent3>
      <a:accent4>
        <a:srgbClr val="909081"/>
      </a:accent4>
      <a:accent5>
        <a:srgbClr val="3BA1C1"/>
      </a:accent5>
      <a:accent6>
        <a:srgbClr val="916A8C"/>
      </a:accent6>
      <a:hlink>
        <a:srgbClr val="3BA1C1"/>
      </a:hlink>
      <a:folHlink>
        <a:srgbClr val="916A8C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0A845BBA-79DB-48B1-B20E-7DB1D9224837}"/>
    </a:ext>
  </a:extLst>
</a:theme>
</file>

<file path=ppt/theme/theme3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639</TotalTime>
  <Words>96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Century Schoolbook</vt:lpstr>
      <vt:lpstr>Corbel</vt:lpstr>
      <vt:lpstr>Wingdings 2</vt:lpstr>
      <vt:lpstr>Wingdings 3</vt:lpstr>
      <vt:lpstr>HDOfficeLightV0</vt:lpstr>
      <vt:lpstr>Headlines</vt:lpstr>
      <vt:lpstr>Wisp</vt:lpstr>
      <vt:lpstr>Chicago Landmarks</vt:lpstr>
      <vt:lpstr>The Windy City</vt:lpstr>
      <vt:lpstr>Marina City towers have been featured in many movies</vt:lpstr>
      <vt:lpstr>Garfield Park Conservatory</vt:lpstr>
      <vt:lpstr>PowerPoint Presentation</vt:lpstr>
      <vt:lpstr>PowerPoint Presentation</vt:lpstr>
      <vt:lpstr>Evening cruises offer spectacular views of the city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 Sebok</dc:creator>
  <cp:lastModifiedBy>Nelson, Devon</cp:lastModifiedBy>
  <cp:revision>24</cp:revision>
  <dcterms:created xsi:type="dcterms:W3CDTF">2013-02-09T10:22:35Z</dcterms:created>
  <dcterms:modified xsi:type="dcterms:W3CDTF">2019-06-23T19:38:47Z</dcterms:modified>
</cp:coreProperties>
</file>

<file path=docProps/thumbnail.jpeg>
</file>